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386" r:id="rId5"/>
    <p:sldId id="435" r:id="rId6"/>
    <p:sldId id="399" r:id="rId7"/>
    <p:sldId id="429" r:id="rId8"/>
    <p:sldId id="436" r:id="rId9"/>
    <p:sldId id="387" r:id="rId10"/>
    <p:sldId id="434" r:id="rId11"/>
    <p:sldId id="437" r:id="rId12"/>
    <p:sldId id="438" r:id="rId13"/>
    <p:sldId id="439" r:id="rId14"/>
    <p:sldId id="431" r:id="rId15"/>
    <p:sldId id="331" r:id="rId16"/>
    <p:sldId id="382" r:id="rId17"/>
    <p:sldId id="361" r:id="rId18"/>
    <p:sldId id="385" r:id="rId19"/>
    <p:sldId id="428" r:id="rId20"/>
    <p:sldId id="427" r:id="rId21"/>
    <p:sldId id="404" r:id="rId22"/>
    <p:sldId id="388" r:id="rId23"/>
    <p:sldId id="389" r:id="rId24"/>
    <p:sldId id="426" r:id="rId25"/>
    <p:sldId id="390" r:id="rId26"/>
    <p:sldId id="424" r:id="rId27"/>
    <p:sldId id="405"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p:restoredTop sz="96284"/>
  </p:normalViewPr>
  <p:slideViewPr>
    <p:cSldViewPr snapToGrid="0" snapToObjects="1">
      <p:cViewPr varScale="1">
        <p:scale>
          <a:sx n="151" d="100"/>
          <a:sy n="151" d="100"/>
        </p:scale>
        <p:origin x="116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DCF38575-AE1B-0146-B23F-2AD70B171857}"/>
    <pc:docChg chg="undo custSel addSld delSld modSld sldOrd">
      <pc:chgData name="Jim Fleming" userId="161791bae1afb603" providerId="LiveId" clId="{DCF38575-AE1B-0146-B23F-2AD70B171857}" dt="2022-10-09T18:31:10.535" v="321" actId="2696"/>
      <pc:docMkLst>
        <pc:docMk/>
      </pc:docMkLst>
      <pc:sldChg chg="modSp mod">
        <pc:chgData name="Jim Fleming" userId="161791bae1afb603" providerId="LiveId" clId="{DCF38575-AE1B-0146-B23F-2AD70B171857}" dt="2022-10-09T18:26:35.549" v="304" actId="6549"/>
        <pc:sldMkLst>
          <pc:docMk/>
          <pc:sldMk cId="3964023673" sldId="336"/>
        </pc:sldMkLst>
        <pc:spChg chg="mod">
          <ac:chgData name="Jim Fleming" userId="161791bae1afb603" providerId="LiveId" clId="{DCF38575-AE1B-0146-B23F-2AD70B171857}" dt="2022-10-09T18:26:35.549" v="304" actId="6549"/>
          <ac:spMkLst>
            <pc:docMk/>
            <pc:sldMk cId="3964023673" sldId="336"/>
            <ac:spMk id="2" creationId="{56E8B136-55D1-C229-815B-0FAB21102D38}"/>
          </ac:spMkLst>
        </pc:spChg>
        <pc:spChg chg="mod">
          <ac:chgData name="Jim Fleming" userId="161791bae1afb603" providerId="LiveId" clId="{DCF38575-AE1B-0146-B23F-2AD70B171857}" dt="2022-10-09T18:25:47.708" v="299" actId="207"/>
          <ac:spMkLst>
            <pc:docMk/>
            <pc:sldMk cId="3964023673" sldId="336"/>
            <ac:spMk id="3" creationId="{D7D72439-284A-008E-61E4-489A6FFD0D14}"/>
          </ac:spMkLst>
        </pc:spChg>
      </pc:sldChg>
      <pc:sldChg chg="modSp mod ord modShow">
        <pc:chgData name="Jim Fleming" userId="161791bae1afb603" providerId="LiveId" clId="{DCF38575-AE1B-0146-B23F-2AD70B171857}" dt="2022-10-09T01:58:04.656" v="167" actId="20577"/>
        <pc:sldMkLst>
          <pc:docMk/>
          <pc:sldMk cId="1791236111" sldId="386"/>
        </pc:sldMkLst>
        <pc:spChg chg="mod">
          <ac:chgData name="Jim Fleming" userId="161791bae1afb603" providerId="LiveId" clId="{DCF38575-AE1B-0146-B23F-2AD70B171857}" dt="2022-10-09T01:58:04.656" v="167" actId="20577"/>
          <ac:spMkLst>
            <pc:docMk/>
            <pc:sldMk cId="1791236111" sldId="386"/>
            <ac:spMk id="14" creationId="{5F776F3F-31E1-B7AA-5D11-1AB1A9490BFE}"/>
          </ac:spMkLst>
        </pc:spChg>
      </pc:sldChg>
      <pc:sldChg chg="modSp mod ord modShow">
        <pc:chgData name="Jim Fleming" userId="161791bae1afb603" providerId="LiveId" clId="{DCF38575-AE1B-0146-B23F-2AD70B171857}" dt="2022-10-09T01:57:19.795" v="73"/>
        <pc:sldMkLst>
          <pc:docMk/>
          <pc:sldMk cId="2037322733" sldId="387"/>
        </pc:sldMkLst>
        <pc:spChg chg="mod">
          <ac:chgData name="Jim Fleming" userId="161791bae1afb603" providerId="LiveId" clId="{DCF38575-AE1B-0146-B23F-2AD70B171857}" dt="2022-10-09T01:57:19.795" v="73"/>
          <ac:spMkLst>
            <pc:docMk/>
            <pc:sldMk cId="2037322733" sldId="387"/>
            <ac:spMk id="14" creationId="{5F776F3F-31E1-B7AA-5D11-1AB1A9490BFE}"/>
          </ac:spMkLst>
        </pc:spChg>
      </pc:sldChg>
      <pc:sldChg chg="del">
        <pc:chgData name="Jim Fleming" userId="161791bae1afb603" providerId="LiveId" clId="{DCF38575-AE1B-0146-B23F-2AD70B171857}" dt="2022-10-09T01:54:04.305" v="18" actId="2696"/>
        <pc:sldMkLst>
          <pc:docMk/>
          <pc:sldMk cId="3762400814" sldId="398"/>
        </pc:sldMkLst>
      </pc:sldChg>
      <pc:sldChg chg="modSp mod ord">
        <pc:chgData name="Jim Fleming" userId="161791bae1afb603" providerId="LiveId" clId="{DCF38575-AE1B-0146-B23F-2AD70B171857}" dt="2022-10-09T01:57:09.044" v="72" actId="20577"/>
        <pc:sldMkLst>
          <pc:docMk/>
          <pc:sldMk cId="3157797029" sldId="399"/>
        </pc:sldMkLst>
        <pc:spChg chg="mod">
          <ac:chgData name="Jim Fleming" userId="161791bae1afb603" providerId="LiveId" clId="{DCF38575-AE1B-0146-B23F-2AD70B171857}" dt="2022-10-09T01:57:09.044" v="72" actId="20577"/>
          <ac:spMkLst>
            <pc:docMk/>
            <pc:sldMk cId="3157797029" sldId="399"/>
            <ac:spMk id="14" creationId="{5F776F3F-31E1-B7AA-5D11-1AB1A9490BFE}"/>
          </ac:spMkLst>
        </pc:spChg>
      </pc:sldChg>
      <pc:sldChg chg="del">
        <pc:chgData name="Jim Fleming" userId="161791bae1afb603" providerId="LiveId" clId="{DCF38575-AE1B-0146-B23F-2AD70B171857}" dt="2022-10-09T02:05:43.670" v="257" actId="2696"/>
        <pc:sldMkLst>
          <pc:docMk/>
          <pc:sldMk cId="2503459417" sldId="400"/>
        </pc:sldMkLst>
      </pc:sldChg>
      <pc:sldChg chg="del">
        <pc:chgData name="Jim Fleming" userId="161791bae1afb603" providerId="LiveId" clId="{DCF38575-AE1B-0146-B23F-2AD70B171857}" dt="2022-10-09T02:05:44.230" v="258" actId="2696"/>
        <pc:sldMkLst>
          <pc:docMk/>
          <pc:sldMk cId="2235084628" sldId="401"/>
        </pc:sldMkLst>
      </pc:sldChg>
      <pc:sldChg chg="del">
        <pc:chgData name="Jim Fleming" userId="161791bae1afb603" providerId="LiveId" clId="{DCF38575-AE1B-0146-B23F-2AD70B171857}" dt="2022-10-09T01:54:05.632" v="19" actId="2696"/>
        <pc:sldMkLst>
          <pc:docMk/>
          <pc:sldMk cId="3955401511" sldId="402"/>
        </pc:sldMkLst>
      </pc:sldChg>
      <pc:sldChg chg="del">
        <pc:chgData name="Jim Fleming" userId="161791bae1afb603" providerId="LiveId" clId="{DCF38575-AE1B-0146-B23F-2AD70B171857}" dt="2022-10-09T01:54:07.584" v="20" actId="2696"/>
        <pc:sldMkLst>
          <pc:docMk/>
          <pc:sldMk cId="769082740" sldId="403"/>
        </pc:sldMkLst>
      </pc:sldChg>
      <pc:sldChg chg="modSp mod">
        <pc:chgData name="Jim Fleming" userId="161791bae1afb603" providerId="LiveId" clId="{DCF38575-AE1B-0146-B23F-2AD70B171857}" dt="2022-10-09T18:26:41.444" v="307" actId="20577"/>
        <pc:sldMkLst>
          <pc:docMk/>
          <pc:sldMk cId="3301827054" sldId="420"/>
        </pc:sldMkLst>
        <pc:spChg chg="mod">
          <ac:chgData name="Jim Fleming" userId="161791bae1afb603" providerId="LiveId" clId="{DCF38575-AE1B-0146-B23F-2AD70B171857}" dt="2022-10-09T18:25:35.731" v="298" actId="20577"/>
          <ac:spMkLst>
            <pc:docMk/>
            <pc:sldMk cId="3301827054" sldId="420"/>
            <ac:spMk id="2" creationId="{56E8B136-55D1-C229-815B-0FAB21102D38}"/>
          </ac:spMkLst>
        </pc:spChg>
        <pc:spChg chg="mod">
          <ac:chgData name="Jim Fleming" userId="161791bae1afb603" providerId="LiveId" clId="{DCF38575-AE1B-0146-B23F-2AD70B171857}" dt="2022-10-09T18:26:41.444" v="307" actId="20577"/>
          <ac:spMkLst>
            <pc:docMk/>
            <pc:sldMk cId="3301827054" sldId="420"/>
            <ac:spMk id="3" creationId="{D7D72439-284A-008E-61E4-489A6FFD0D14}"/>
          </ac:spMkLst>
        </pc:spChg>
      </pc:sldChg>
      <pc:sldChg chg="del">
        <pc:chgData name="Jim Fleming" userId="161791bae1afb603" providerId="LiveId" clId="{DCF38575-AE1B-0146-B23F-2AD70B171857}" dt="2022-10-09T01:53:49.836" v="14" actId="2696"/>
        <pc:sldMkLst>
          <pc:docMk/>
          <pc:sldMk cId="1265258430" sldId="421"/>
        </pc:sldMkLst>
      </pc:sldChg>
      <pc:sldChg chg="del">
        <pc:chgData name="Jim Fleming" userId="161791bae1afb603" providerId="LiveId" clId="{DCF38575-AE1B-0146-B23F-2AD70B171857}" dt="2022-10-09T01:53:56.679" v="16" actId="2696"/>
        <pc:sldMkLst>
          <pc:docMk/>
          <pc:sldMk cId="2133918374" sldId="422"/>
        </pc:sldMkLst>
      </pc:sldChg>
      <pc:sldChg chg="del">
        <pc:chgData name="Jim Fleming" userId="161791bae1afb603" providerId="LiveId" clId="{DCF38575-AE1B-0146-B23F-2AD70B171857}" dt="2022-10-09T01:53:55.348" v="15" actId="2696"/>
        <pc:sldMkLst>
          <pc:docMk/>
          <pc:sldMk cId="3545191736" sldId="423"/>
        </pc:sldMkLst>
      </pc:sldChg>
      <pc:sldChg chg="del">
        <pc:chgData name="Jim Fleming" userId="161791bae1afb603" providerId="LiveId" clId="{DCF38575-AE1B-0146-B23F-2AD70B171857}" dt="2022-10-09T01:53:58.239" v="17" actId="2696"/>
        <pc:sldMkLst>
          <pc:docMk/>
          <pc:sldMk cId="2024900997" sldId="425"/>
        </pc:sldMkLst>
      </pc:sldChg>
      <pc:sldChg chg="add">
        <pc:chgData name="Jim Fleming" userId="161791bae1afb603" providerId="LiveId" clId="{DCF38575-AE1B-0146-B23F-2AD70B171857}" dt="2022-10-09T01:54:12.114" v="21" actId="2890"/>
        <pc:sldMkLst>
          <pc:docMk/>
          <pc:sldMk cId="2148723553" sldId="427"/>
        </pc:sldMkLst>
      </pc:sldChg>
      <pc:sldChg chg="add">
        <pc:chgData name="Jim Fleming" userId="161791bae1afb603" providerId="LiveId" clId="{DCF38575-AE1B-0146-B23F-2AD70B171857}" dt="2022-10-09T01:54:15.533" v="23" actId="2890"/>
        <pc:sldMkLst>
          <pc:docMk/>
          <pc:sldMk cId="1581201627" sldId="428"/>
        </pc:sldMkLst>
      </pc:sldChg>
      <pc:sldChg chg="modSp add mod">
        <pc:chgData name="Jim Fleming" userId="161791bae1afb603" providerId="LiveId" clId="{DCF38575-AE1B-0146-B23F-2AD70B171857}" dt="2022-10-09T01:59:50.768" v="184" actId="6549"/>
        <pc:sldMkLst>
          <pc:docMk/>
          <pc:sldMk cId="1311554236" sldId="429"/>
        </pc:sldMkLst>
        <pc:spChg chg="mod">
          <ac:chgData name="Jim Fleming" userId="161791bae1afb603" providerId="LiveId" clId="{DCF38575-AE1B-0146-B23F-2AD70B171857}" dt="2022-10-09T01:59:50.768" v="184" actId="6549"/>
          <ac:spMkLst>
            <pc:docMk/>
            <pc:sldMk cId="1311554236" sldId="429"/>
            <ac:spMk id="14" creationId="{5F776F3F-31E1-B7AA-5D11-1AB1A9490BFE}"/>
          </ac:spMkLst>
        </pc:spChg>
      </pc:sldChg>
      <pc:sldChg chg="add del ord">
        <pc:chgData name="Jim Fleming" userId="161791bae1afb603" providerId="LiveId" clId="{DCF38575-AE1B-0146-B23F-2AD70B171857}" dt="2022-10-09T18:27:13.757" v="314" actId="2696"/>
        <pc:sldMkLst>
          <pc:docMk/>
          <pc:sldMk cId="249989575" sldId="430"/>
        </pc:sldMkLst>
      </pc:sldChg>
      <pc:sldChg chg="modSp add mod ord">
        <pc:chgData name="Jim Fleming" userId="161791bae1afb603" providerId="LiveId" clId="{DCF38575-AE1B-0146-B23F-2AD70B171857}" dt="2022-10-09T18:27:30.892" v="320"/>
        <pc:sldMkLst>
          <pc:docMk/>
          <pc:sldMk cId="547607367" sldId="431"/>
        </pc:sldMkLst>
        <pc:spChg chg="mod">
          <ac:chgData name="Jim Fleming" userId="161791bae1afb603" providerId="LiveId" clId="{DCF38575-AE1B-0146-B23F-2AD70B171857}" dt="2022-10-09T18:27:06.435" v="313"/>
          <ac:spMkLst>
            <pc:docMk/>
            <pc:sldMk cId="547607367" sldId="431"/>
            <ac:spMk id="2" creationId="{56E8B136-55D1-C229-815B-0FAB21102D38}"/>
          </ac:spMkLst>
        </pc:spChg>
        <pc:spChg chg="mod">
          <ac:chgData name="Jim Fleming" userId="161791bae1afb603" providerId="LiveId" clId="{DCF38575-AE1B-0146-B23F-2AD70B171857}" dt="2022-10-09T18:27:30.892" v="320"/>
          <ac:spMkLst>
            <pc:docMk/>
            <pc:sldMk cId="547607367" sldId="431"/>
            <ac:spMk id="3" creationId="{D7D72439-284A-008E-61E4-489A6FFD0D14}"/>
          </ac:spMkLst>
        </pc:spChg>
      </pc:sldChg>
      <pc:sldChg chg="modSp add del mod ord replId">
        <pc:chgData name="Jim Fleming" userId="161791bae1afb603" providerId="LiveId" clId="{DCF38575-AE1B-0146-B23F-2AD70B171857}" dt="2022-10-09T18:31:10.535" v="321" actId="2696"/>
        <pc:sldMkLst>
          <pc:docMk/>
          <pc:sldMk cId="18813613" sldId="432"/>
        </pc:sldMkLst>
        <pc:spChg chg="mod">
          <ac:chgData name="Jim Fleming" userId="161791bae1afb603" providerId="LiveId" clId="{DCF38575-AE1B-0146-B23F-2AD70B171857}" dt="2022-10-09T18:27:04.180" v="312"/>
          <ac:spMkLst>
            <pc:docMk/>
            <pc:sldMk cId="18813613" sldId="432"/>
            <ac:spMk id="2" creationId="{56E8B136-55D1-C229-815B-0FAB21102D38}"/>
          </ac:spMkLst>
        </pc:spChg>
        <pc:spChg chg="mod">
          <ac:chgData name="Jim Fleming" userId="161791bae1afb603" providerId="LiveId" clId="{DCF38575-AE1B-0146-B23F-2AD70B171857}" dt="2022-10-09T18:27:28.987" v="319"/>
          <ac:spMkLst>
            <pc:docMk/>
            <pc:sldMk cId="18813613" sldId="432"/>
            <ac:spMk id="3" creationId="{D7D72439-284A-008E-61E4-489A6FFD0D14}"/>
          </ac:spMkLst>
        </pc:spChg>
      </pc:sldChg>
      <pc:sldChg chg="modSp add del mod ord">
        <pc:chgData name="Jim Fleming" userId="161791bae1afb603" providerId="LiveId" clId="{DCF38575-AE1B-0146-B23F-2AD70B171857}" dt="2022-10-09T18:31:10.535" v="321" actId="2696"/>
        <pc:sldMkLst>
          <pc:docMk/>
          <pc:sldMk cId="1188930690" sldId="433"/>
        </pc:sldMkLst>
        <pc:spChg chg="mod">
          <ac:chgData name="Jim Fleming" userId="161791bae1afb603" providerId="LiveId" clId="{DCF38575-AE1B-0146-B23F-2AD70B171857}" dt="2022-10-09T18:27:01.746" v="311"/>
          <ac:spMkLst>
            <pc:docMk/>
            <pc:sldMk cId="1188930690" sldId="433"/>
            <ac:spMk id="2" creationId="{56E8B136-55D1-C229-815B-0FAB21102D38}"/>
          </ac:spMkLst>
        </pc:spChg>
        <pc:spChg chg="mod">
          <ac:chgData name="Jim Fleming" userId="161791bae1afb603" providerId="LiveId" clId="{DCF38575-AE1B-0146-B23F-2AD70B171857}" dt="2022-10-09T18:27:27.061" v="318"/>
          <ac:spMkLst>
            <pc:docMk/>
            <pc:sldMk cId="1188930690" sldId="433"/>
            <ac:spMk id="3" creationId="{D7D72439-284A-008E-61E4-489A6FFD0D14}"/>
          </ac:spMkLst>
        </pc:spChg>
      </pc:sldChg>
      <pc:sldChg chg="modSp add mod ord replId">
        <pc:chgData name="Jim Fleming" userId="161791bae1afb603" providerId="LiveId" clId="{DCF38575-AE1B-0146-B23F-2AD70B171857}" dt="2022-10-09T18:27:24.245" v="317"/>
        <pc:sldMkLst>
          <pc:docMk/>
          <pc:sldMk cId="2853803670" sldId="434"/>
        </pc:sldMkLst>
        <pc:spChg chg="mod">
          <ac:chgData name="Jim Fleming" userId="161791bae1afb603" providerId="LiveId" clId="{DCF38575-AE1B-0146-B23F-2AD70B171857}" dt="2022-10-09T18:26:59.020" v="310"/>
          <ac:spMkLst>
            <pc:docMk/>
            <pc:sldMk cId="2853803670" sldId="434"/>
            <ac:spMk id="2" creationId="{56E8B136-55D1-C229-815B-0FAB21102D38}"/>
          </ac:spMkLst>
        </pc:spChg>
        <pc:spChg chg="mod">
          <ac:chgData name="Jim Fleming" userId="161791bae1afb603" providerId="LiveId" clId="{DCF38575-AE1B-0146-B23F-2AD70B171857}" dt="2022-10-09T18:27:24.245" v="317"/>
          <ac:spMkLst>
            <pc:docMk/>
            <pc:sldMk cId="2853803670" sldId="434"/>
            <ac:spMk id="3" creationId="{D7D72439-284A-008E-61E4-489A6FFD0D14}"/>
          </ac:spMkLst>
        </pc:spChg>
      </pc:sldChg>
      <pc:sldChg chg="modSp add mod ord replId">
        <pc:chgData name="Jim Fleming" userId="161791bae1afb603" providerId="LiveId" clId="{DCF38575-AE1B-0146-B23F-2AD70B171857}" dt="2022-10-09T18:27:20.372" v="315"/>
        <pc:sldMkLst>
          <pc:docMk/>
          <pc:sldMk cId="2760982697" sldId="435"/>
        </pc:sldMkLst>
        <pc:spChg chg="mod">
          <ac:chgData name="Jim Fleming" userId="161791bae1afb603" providerId="LiveId" clId="{DCF38575-AE1B-0146-B23F-2AD70B171857}" dt="2022-10-09T18:26:53.900" v="308"/>
          <ac:spMkLst>
            <pc:docMk/>
            <pc:sldMk cId="2760982697" sldId="435"/>
            <ac:spMk id="2" creationId="{56E8B136-55D1-C229-815B-0FAB21102D38}"/>
          </ac:spMkLst>
        </pc:spChg>
        <pc:spChg chg="mod">
          <ac:chgData name="Jim Fleming" userId="161791bae1afb603" providerId="LiveId" clId="{DCF38575-AE1B-0146-B23F-2AD70B171857}" dt="2022-10-09T18:27:20.372" v="315"/>
          <ac:spMkLst>
            <pc:docMk/>
            <pc:sldMk cId="2760982697" sldId="435"/>
            <ac:spMk id="3" creationId="{D7D72439-284A-008E-61E4-489A6FFD0D14}"/>
          </ac:spMkLst>
        </pc:spChg>
      </pc:sldChg>
      <pc:sldChg chg="modSp add mod ord replId">
        <pc:chgData name="Jim Fleming" userId="161791bae1afb603" providerId="LiveId" clId="{DCF38575-AE1B-0146-B23F-2AD70B171857}" dt="2022-10-09T18:27:22.403" v="316"/>
        <pc:sldMkLst>
          <pc:docMk/>
          <pc:sldMk cId="492701800" sldId="436"/>
        </pc:sldMkLst>
        <pc:spChg chg="mod">
          <ac:chgData name="Jim Fleming" userId="161791bae1afb603" providerId="LiveId" clId="{DCF38575-AE1B-0146-B23F-2AD70B171857}" dt="2022-10-09T18:26:56.591" v="309"/>
          <ac:spMkLst>
            <pc:docMk/>
            <pc:sldMk cId="492701800" sldId="436"/>
            <ac:spMk id="2" creationId="{56E8B136-55D1-C229-815B-0FAB21102D38}"/>
          </ac:spMkLst>
        </pc:spChg>
        <pc:spChg chg="mod">
          <ac:chgData name="Jim Fleming" userId="161791bae1afb603" providerId="LiveId" clId="{DCF38575-AE1B-0146-B23F-2AD70B171857}" dt="2022-10-09T18:27:22.403" v="316"/>
          <ac:spMkLst>
            <pc:docMk/>
            <pc:sldMk cId="492701800" sldId="436"/>
            <ac:spMk id="3" creationId="{D7D72439-284A-008E-61E4-489A6FFD0D14}"/>
          </ac:spMkLst>
        </pc:spChg>
      </pc:sldChg>
      <pc:sldChg chg="modSp add mod ord">
        <pc:chgData name="Jim Fleming" userId="161791bae1afb603" providerId="LiveId" clId="{DCF38575-AE1B-0146-B23F-2AD70B171857}" dt="2022-10-09T01:59:41.734" v="183" actId="5793"/>
        <pc:sldMkLst>
          <pc:docMk/>
          <pc:sldMk cId="1119075069" sldId="437"/>
        </pc:sldMkLst>
        <pc:spChg chg="mod">
          <ac:chgData name="Jim Fleming" userId="161791bae1afb603" providerId="LiveId" clId="{DCF38575-AE1B-0146-B23F-2AD70B171857}" dt="2022-10-09T01:59:41.734" v="183" actId="5793"/>
          <ac:spMkLst>
            <pc:docMk/>
            <pc:sldMk cId="1119075069" sldId="437"/>
            <ac:spMk id="14" creationId="{5F776F3F-31E1-B7AA-5D11-1AB1A9490BFE}"/>
          </ac:spMkLst>
        </pc:spChg>
      </pc:sldChg>
      <pc:sldChg chg="modSp add mod">
        <pc:chgData name="Jim Fleming" userId="161791bae1afb603" providerId="LiveId" clId="{DCF38575-AE1B-0146-B23F-2AD70B171857}" dt="2022-10-09T02:07:27.554" v="275" actId="5793"/>
        <pc:sldMkLst>
          <pc:docMk/>
          <pc:sldMk cId="4071701864" sldId="438"/>
        </pc:sldMkLst>
        <pc:spChg chg="mod">
          <ac:chgData name="Jim Fleming" userId="161791bae1afb603" providerId="LiveId" clId="{DCF38575-AE1B-0146-B23F-2AD70B171857}" dt="2022-10-09T02:07:27.554" v="275" actId="5793"/>
          <ac:spMkLst>
            <pc:docMk/>
            <pc:sldMk cId="4071701864" sldId="438"/>
            <ac:spMk id="14" creationId="{5F776F3F-31E1-B7AA-5D11-1AB1A9490BFE}"/>
          </ac:spMkLst>
        </pc:spChg>
      </pc:sldChg>
      <pc:sldChg chg="modSp add mod">
        <pc:chgData name="Jim Fleming" userId="161791bae1afb603" providerId="LiveId" clId="{DCF38575-AE1B-0146-B23F-2AD70B171857}" dt="2022-10-09T02:00:31.485" v="190" actId="114"/>
        <pc:sldMkLst>
          <pc:docMk/>
          <pc:sldMk cId="326543885" sldId="439"/>
        </pc:sldMkLst>
        <pc:spChg chg="mod">
          <ac:chgData name="Jim Fleming" userId="161791bae1afb603" providerId="LiveId" clId="{DCF38575-AE1B-0146-B23F-2AD70B171857}" dt="2022-10-09T02:00:31.485" v="190" actId="114"/>
          <ac:spMkLst>
            <pc:docMk/>
            <pc:sldMk cId="326543885" sldId="439"/>
            <ac:spMk id="14" creationId="{5F776F3F-31E1-B7AA-5D11-1AB1A9490BFE}"/>
          </ac:spMkLst>
        </pc:spChg>
      </pc:sldChg>
      <pc:sldChg chg="modSp add del mod ord">
        <pc:chgData name="Jim Fleming" userId="161791bae1afb603" providerId="LiveId" clId="{DCF38575-AE1B-0146-B23F-2AD70B171857}" dt="2022-10-09T18:31:10.535" v="321" actId="2696"/>
        <pc:sldMkLst>
          <pc:docMk/>
          <pc:sldMk cId="1788370338" sldId="440"/>
        </pc:sldMkLst>
        <pc:spChg chg="mod">
          <ac:chgData name="Jim Fleming" userId="161791bae1afb603" providerId="LiveId" clId="{DCF38575-AE1B-0146-B23F-2AD70B171857}" dt="2022-10-09T02:08:01.826" v="277" actId="114"/>
          <ac:spMkLst>
            <pc:docMk/>
            <pc:sldMk cId="1788370338" sldId="440"/>
            <ac:spMk id="14" creationId="{5F776F3F-31E1-B7AA-5D11-1AB1A9490BFE}"/>
          </ac:spMkLst>
        </pc:spChg>
      </pc:sldChg>
      <pc:sldChg chg="modSp add del mod">
        <pc:chgData name="Jim Fleming" userId="161791bae1afb603" providerId="LiveId" clId="{DCF38575-AE1B-0146-B23F-2AD70B171857}" dt="2022-10-09T02:01:58.576" v="219" actId="2696"/>
        <pc:sldMkLst>
          <pc:docMk/>
          <pc:sldMk cId="1667185527" sldId="441"/>
        </pc:sldMkLst>
        <pc:spChg chg="mod">
          <ac:chgData name="Jim Fleming" userId="161791bae1afb603" providerId="LiveId" clId="{DCF38575-AE1B-0146-B23F-2AD70B171857}" dt="2022-10-09T02:01:56.440" v="218" actId="20577"/>
          <ac:spMkLst>
            <pc:docMk/>
            <pc:sldMk cId="1667185527" sldId="441"/>
            <ac:spMk id="14" creationId="{5F776F3F-31E1-B7AA-5D11-1AB1A9490BFE}"/>
          </ac:spMkLst>
        </pc:spChg>
      </pc:sldChg>
      <pc:sldChg chg="modSp add del mod">
        <pc:chgData name="Jim Fleming" userId="161791bae1afb603" providerId="LiveId" clId="{DCF38575-AE1B-0146-B23F-2AD70B171857}" dt="2022-10-09T18:31:10.535" v="321" actId="2696"/>
        <pc:sldMkLst>
          <pc:docMk/>
          <pc:sldMk cId="3922817565" sldId="442"/>
        </pc:sldMkLst>
        <pc:spChg chg="mod">
          <ac:chgData name="Jim Fleming" userId="161791bae1afb603" providerId="LiveId" clId="{DCF38575-AE1B-0146-B23F-2AD70B171857}" dt="2022-10-09T02:08:10.179" v="279" actId="114"/>
          <ac:spMkLst>
            <pc:docMk/>
            <pc:sldMk cId="3922817565" sldId="442"/>
            <ac:spMk id="14" creationId="{5F776F3F-31E1-B7AA-5D11-1AB1A9490BFE}"/>
          </ac:spMkLst>
        </pc:spChg>
      </pc:sldChg>
      <pc:sldChg chg="modSp add del mod ord">
        <pc:chgData name="Jim Fleming" userId="161791bae1afb603" providerId="LiveId" clId="{DCF38575-AE1B-0146-B23F-2AD70B171857}" dt="2022-10-09T18:31:10.535" v="321" actId="2696"/>
        <pc:sldMkLst>
          <pc:docMk/>
          <pc:sldMk cId="3723332759" sldId="443"/>
        </pc:sldMkLst>
        <pc:spChg chg="mod">
          <ac:chgData name="Jim Fleming" userId="161791bae1afb603" providerId="LiveId" clId="{DCF38575-AE1B-0146-B23F-2AD70B171857}" dt="2022-10-09T02:08:26.577" v="280" actId="114"/>
          <ac:spMkLst>
            <pc:docMk/>
            <pc:sldMk cId="3723332759" sldId="443"/>
            <ac:spMk id="14" creationId="{5F776F3F-31E1-B7AA-5D11-1AB1A9490BFE}"/>
          </ac:spMkLst>
        </pc:spChg>
      </pc:sldChg>
      <pc:sldChg chg="modSp add del mod">
        <pc:chgData name="Jim Fleming" userId="161791bae1afb603" providerId="LiveId" clId="{DCF38575-AE1B-0146-B23F-2AD70B171857}" dt="2022-10-09T18:31:10.535" v="321" actId="2696"/>
        <pc:sldMkLst>
          <pc:docMk/>
          <pc:sldMk cId="393612520" sldId="444"/>
        </pc:sldMkLst>
        <pc:spChg chg="mod">
          <ac:chgData name="Jim Fleming" userId="161791bae1afb603" providerId="LiveId" clId="{DCF38575-AE1B-0146-B23F-2AD70B171857}" dt="2022-10-09T02:03:23.208" v="232" actId="20577"/>
          <ac:spMkLst>
            <pc:docMk/>
            <pc:sldMk cId="393612520" sldId="444"/>
            <ac:spMk id="14" creationId="{5F776F3F-31E1-B7AA-5D11-1AB1A9490BFE}"/>
          </ac:spMkLst>
        </pc:spChg>
      </pc:sldChg>
      <pc:sldChg chg="modSp add del mod ord">
        <pc:chgData name="Jim Fleming" userId="161791bae1afb603" providerId="LiveId" clId="{DCF38575-AE1B-0146-B23F-2AD70B171857}" dt="2022-10-09T18:27:13.757" v="314" actId="2696"/>
        <pc:sldMkLst>
          <pc:docMk/>
          <pc:sldMk cId="3553720160" sldId="445"/>
        </pc:sldMkLst>
        <pc:spChg chg="mod">
          <ac:chgData name="Jim Fleming" userId="161791bae1afb603" providerId="LiveId" clId="{DCF38575-AE1B-0146-B23F-2AD70B171857}" dt="2022-10-09T02:03:45.265" v="237" actId="6549"/>
          <ac:spMkLst>
            <pc:docMk/>
            <pc:sldMk cId="3553720160" sldId="445"/>
            <ac:spMk id="14" creationId="{5F776F3F-31E1-B7AA-5D11-1AB1A9490BFE}"/>
          </ac:spMkLst>
        </pc:spChg>
      </pc:sldChg>
      <pc:sldChg chg="modSp add del mod ord">
        <pc:chgData name="Jim Fleming" userId="161791bae1afb603" providerId="LiveId" clId="{DCF38575-AE1B-0146-B23F-2AD70B171857}" dt="2022-10-09T18:27:13.757" v="314" actId="2696"/>
        <pc:sldMkLst>
          <pc:docMk/>
          <pc:sldMk cId="3829358382" sldId="446"/>
        </pc:sldMkLst>
        <pc:spChg chg="mod">
          <ac:chgData name="Jim Fleming" userId="161791bae1afb603" providerId="LiveId" clId="{DCF38575-AE1B-0146-B23F-2AD70B171857}" dt="2022-10-09T02:09:27.953" v="295" actId="20577"/>
          <ac:spMkLst>
            <pc:docMk/>
            <pc:sldMk cId="3829358382" sldId="446"/>
            <ac:spMk id="14" creationId="{5F776F3F-31E1-B7AA-5D11-1AB1A9490BFE}"/>
          </ac:spMkLst>
        </pc:spChg>
      </pc:sldChg>
      <pc:sldChg chg="modSp add del mod">
        <pc:chgData name="Jim Fleming" userId="161791bae1afb603" providerId="LiveId" clId="{DCF38575-AE1B-0146-B23F-2AD70B171857}" dt="2022-10-09T18:27:13.757" v="314" actId="2696"/>
        <pc:sldMkLst>
          <pc:docMk/>
          <pc:sldMk cId="2477705180" sldId="447"/>
        </pc:sldMkLst>
        <pc:spChg chg="mod">
          <ac:chgData name="Jim Fleming" userId="161791bae1afb603" providerId="LiveId" clId="{DCF38575-AE1B-0146-B23F-2AD70B171857}" dt="2022-10-09T02:09:23.595" v="294" actId="14100"/>
          <ac:spMkLst>
            <pc:docMk/>
            <pc:sldMk cId="2477705180" sldId="447"/>
            <ac:spMk id="14" creationId="{5F776F3F-31E1-B7AA-5D11-1AB1A9490BFE}"/>
          </ac:spMkLst>
        </pc:spChg>
      </pc:sldChg>
      <pc:sldChg chg="add del ord">
        <pc:chgData name="Jim Fleming" userId="161791bae1afb603" providerId="LiveId" clId="{DCF38575-AE1B-0146-B23F-2AD70B171857}" dt="2022-10-09T18:27:13.757" v="314" actId="2696"/>
        <pc:sldMkLst>
          <pc:docMk/>
          <pc:sldMk cId="751313067" sldId="448"/>
        </pc:sldMkLst>
      </pc:sldChg>
      <pc:sldChg chg="add del">
        <pc:chgData name="Jim Fleming" userId="161791bae1afb603" providerId="LiveId" clId="{DCF38575-AE1B-0146-B23F-2AD70B171857}" dt="2022-10-09T02:05:43.046" v="256" actId="2696"/>
        <pc:sldMkLst>
          <pc:docMk/>
          <pc:sldMk cId="3805204275" sldId="448"/>
        </pc:sldMkLst>
      </pc:sldChg>
      <pc:sldChg chg="modSp add del mod ord">
        <pc:chgData name="Jim Fleming" userId="161791bae1afb603" providerId="LiveId" clId="{DCF38575-AE1B-0146-B23F-2AD70B171857}" dt="2022-10-09T18:27:13.757" v="314" actId="2696"/>
        <pc:sldMkLst>
          <pc:docMk/>
          <pc:sldMk cId="4248530901" sldId="449"/>
        </pc:sldMkLst>
        <pc:spChg chg="mod">
          <ac:chgData name="Jim Fleming" userId="161791bae1afb603" providerId="LiveId" clId="{DCF38575-AE1B-0146-B23F-2AD70B171857}" dt="2022-10-09T02:06:16.642" v="267" actId="20577"/>
          <ac:spMkLst>
            <pc:docMk/>
            <pc:sldMk cId="4248530901" sldId="449"/>
            <ac:spMk id="14" creationId="{5F776F3F-31E1-B7AA-5D11-1AB1A9490BFE}"/>
          </ac:spMkLst>
        </pc:spChg>
      </pc:sldChg>
      <pc:sldChg chg="modSp add del mod">
        <pc:chgData name="Jim Fleming" userId="161791bae1afb603" providerId="LiveId" clId="{DCF38575-AE1B-0146-B23F-2AD70B171857}" dt="2022-10-09T18:27:13.757" v="314" actId="2696"/>
        <pc:sldMkLst>
          <pc:docMk/>
          <pc:sldMk cId="3835299858" sldId="450"/>
        </pc:sldMkLst>
        <pc:spChg chg="mod">
          <ac:chgData name="Jim Fleming" userId="161791bae1afb603" providerId="LiveId" clId="{DCF38575-AE1B-0146-B23F-2AD70B171857}" dt="2022-10-09T02:06:29.270" v="272" actId="20577"/>
          <ac:spMkLst>
            <pc:docMk/>
            <pc:sldMk cId="3835299858" sldId="450"/>
            <ac:spMk id="14" creationId="{5F776F3F-31E1-B7AA-5D11-1AB1A9490BFE}"/>
          </ac:spMkLst>
        </pc:spChg>
      </pc:sldChg>
      <pc:sldChg chg="modSp add del mod">
        <pc:chgData name="Jim Fleming" userId="161791bae1afb603" providerId="LiveId" clId="{DCF38575-AE1B-0146-B23F-2AD70B171857}" dt="2022-10-09T18:27:13.757" v="314" actId="2696"/>
        <pc:sldMkLst>
          <pc:docMk/>
          <pc:sldMk cId="680492565" sldId="451"/>
        </pc:sldMkLst>
        <pc:spChg chg="mod">
          <ac:chgData name="Jim Fleming" userId="161791bae1afb603" providerId="LiveId" clId="{DCF38575-AE1B-0146-B23F-2AD70B171857}" dt="2022-10-09T02:09:31.280" v="297" actId="20577"/>
          <ac:spMkLst>
            <pc:docMk/>
            <pc:sldMk cId="680492565" sldId="451"/>
            <ac:spMk id="14" creationId="{5F776F3F-31E1-B7AA-5D11-1AB1A9490BFE}"/>
          </ac:spMkLst>
        </pc:sp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10/9/22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10/9/22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1:18-19a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65-70)</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85380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Whether he lives or dies, whether he is executed or released, Paul is determined to rejoice. The prospect of his trial drove him to prayer, but it did not drive him to despair…</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7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His joy did not depend on the prospect of keeping his life, but on honoring Christ, </a:t>
            </a:r>
            <a:r>
              <a:rPr lang="en-US" sz="4000" i="1" dirty="0">
                <a:solidFill>
                  <a:schemeClr val="bg1"/>
                </a:solidFill>
                <a:latin typeface="Avenir Next" panose="020B0503020202020204" pitchFamily="34" charset="0"/>
              </a:rPr>
              <a:t>whether by life or by death</a:t>
            </a:r>
            <a:r>
              <a:rPr lang="en-US" sz="4000" dirty="0">
                <a:solidFill>
                  <a:schemeClr val="bg1"/>
                </a:solidFill>
                <a:latin typeface="Avenir Next" panose="020B0503020202020204" pitchFamily="34" charset="0"/>
              </a:rPr>
              <a:t>…</a:t>
            </a:r>
            <a:br>
              <a:rPr lang="en-US" sz="4000" dirty="0">
                <a:solidFill>
                  <a:schemeClr val="bg1"/>
                </a:solidFill>
                <a:latin typeface="Avenir Next" panose="020B0503020202020204" pitchFamily="34" charset="0"/>
              </a:rPr>
            </a:br>
            <a:br>
              <a:rPr lang="en-US" sz="4000" dirty="0">
                <a:solidFill>
                  <a:schemeClr val="bg1"/>
                </a:solidFill>
                <a:latin typeface="Avenir Next" panose="020B0503020202020204" pitchFamily="34" charset="0"/>
              </a:rPr>
            </a:b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7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Paul’s decision to rejoice whether he lived or died was not completely irrational. His joy was based on knowledge, the knowledge of his </a:t>
            </a:r>
            <a:r>
              <a:rPr lang="en-US" sz="4000" i="1" dirty="0">
                <a:solidFill>
                  <a:schemeClr val="bg1"/>
                </a:solidFill>
                <a:latin typeface="Avenir Next" panose="020B0503020202020204" pitchFamily="34" charset="0"/>
              </a:rPr>
              <a:t>deliverance</a:t>
            </a:r>
            <a:r>
              <a:rPr lang="en-US" sz="4000" dirty="0">
                <a:solidFill>
                  <a:schemeClr val="bg1"/>
                </a:solidFill>
                <a:latin typeface="Avenir Next" panose="020B0503020202020204" pitchFamily="34" charset="0"/>
              </a:rPr>
              <a:t>.</a:t>
            </a:r>
            <a:br>
              <a:rPr lang="en-US" sz="4000" dirty="0">
                <a:solidFill>
                  <a:schemeClr val="bg1"/>
                </a:solidFill>
                <a:latin typeface="Avenir Next" panose="020B0503020202020204" pitchFamily="34" charset="0"/>
              </a:rPr>
            </a:b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4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1:18-19a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65-70)</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54760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Tree>
    <p:extLst>
      <p:ext uri="{BB962C8B-B14F-4D97-AF65-F5344CB8AC3E}">
        <p14:creationId xmlns:p14="http://schemas.microsoft.com/office/powerpoint/2010/main" val="149577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 </a:t>
            </a:r>
            <a:r>
              <a:rPr lang="en-US" sz="4000" i="1" dirty="0">
                <a:solidFill>
                  <a:schemeClr val="bg1"/>
                </a:solidFill>
                <a:latin typeface="Avenir Next" panose="020B0503020202020204" pitchFamily="34" charset="0"/>
              </a:rPr>
              <a:t>distinguishable</a:t>
            </a:r>
            <a:r>
              <a:rPr lang="en-US" sz="4000" dirty="0">
                <a:solidFill>
                  <a:schemeClr val="bg1"/>
                </a:solidFill>
                <a:latin typeface="Avenir Next" panose="020B0503020202020204" pitchFamily="34" charset="0"/>
              </a:rPr>
              <a:t> part of the whole,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as </a:t>
            </a:r>
            <a:r>
              <a:rPr lang="en-US" sz="4000" i="1" dirty="0">
                <a:solidFill>
                  <a:schemeClr val="bg1"/>
                </a:solidFill>
                <a:latin typeface="Avenir Next" panose="020B0503020202020204" pitchFamily="34" charset="0"/>
              </a:rPr>
              <a:t>part of the whole</a:t>
            </a:r>
            <a:r>
              <a:rPr lang="en-US" sz="4000" dirty="0">
                <a:solidFill>
                  <a:schemeClr val="bg1"/>
                </a:solidFill>
                <a:latin typeface="Avenir Next" panose="020B0503020202020204" pitchFamily="34" charset="0"/>
              </a:rPr>
              <a:t>, not above or outside it</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20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1:18-19a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65-70)</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 </a:t>
            </a:r>
            <a:r>
              <a:rPr lang="en-US" sz="4000" i="1" dirty="0">
                <a:solidFill>
                  <a:schemeClr val="bg1"/>
                </a:solidFill>
                <a:latin typeface="Avenir Next" panose="020B0503020202020204" pitchFamily="34" charset="0"/>
              </a:rPr>
              <a:t>distinguishable</a:t>
            </a:r>
            <a:r>
              <a:rPr lang="en-US" sz="4000" dirty="0">
                <a:solidFill>
                  <a:schemeClr val="bg1"/>
                </a:solidFill>
                <a:latin typeface="Avenir Next" panose="020B0503020202020204" pitchFamily="34" charset="0"/>
              </a:rPr>
              <a:t> part of the whole,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as </a:t>
            </a:r>
            <a:r>
              <a:rPr lang="en-US" sz="4000" i="1" dirty="0">
                <a:solidFill>
                  <a:schemeClr val="bg1"/>
                </a:solidFill>
                <a:latin typeface="Avenir Next" panose="020B0503020202020204" pitchFamily="34" charset="0"/>
              </a:rPr>
              <a:t>part of the whole</a:t>
            </a:r>
            <a:r>
              <a:rPr lang="en-US" sz="4000" dirty="0">
                <a:solidFill>
                  <a:schemeClr val="bg1"/>
                </a:solidFill>
                <a:latin typeface="Avenir Next" panose="020B0503020202020204" pitchFamily="34" charset="0"/>
              </a:rPr>
              <a:t>, not above or outside it</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72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 can see it no other way: as the master was, so must the servant be.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a:t>
            </a:r>
            <a:r>
              <a:rPr lang="en-US" sz="4000" b="1" dirty="0" err="1">
                <a:solidFill>
                  <a:schemeClr val="bg1"/>
                </a:solidFill>
                <a:latin typeface="Avenir Next" panose="020B0503020202020204" pitchFamily="34" charset="0"/>
              </a:rPr>
              <a:t>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pacification of the known world by the Romans was known as the </a:t>
            </a:r>
            <a:r>
              <a:rPr lang="en-US" sz="4000" i="1" dirty="0">
                <a:solidFill>
                  <a:schemeClr val="bg1"/>
                </a:solidFill>
                <a:latin typeface="Avenir Next" panose="020B0503020202020204" pitchFamily="34" charset="0"/>
              </a:rPr>
              <a:t>pax Romana/ Augusta</a:t>
            </a:r>
            <a:r>
              <a:rPr lang="en-US" sz="4000" dirty="0">
                <a:solidFill>
                  <a:schemeClr val="bg1"/>
                </a:solidFill>
                <a:latin typeface="Avenir Next" panose="020B0503020202020204" pitchFamily="34" charset="0"/>
              </a:rPr>
              <a:t>. The ideology of universal peace and prosperity</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pacification of the known world by the Romans was known as the </a:t>
            </a:r>
            <a:r>
              <a:rPr lang="en-US" sz="4000" i="1" dirty="0">
                <a:latin typeface="Avenir Next" panose="020B0503020202020204" pitchFamily="34" charset="0"/>
              </a:rPr>
              <a:t>pax Romana/ Augusta</a:t>
            </a:r>
            <a:r>
              <a:rPr lang="en-US" sz="4000" dirty="0">
                <a:latin typeface="Avenir Next" panose="020B0503020202020204" pitchFamily="34" charset="0"/>
              </a:rPr>
              <a:t>. The ideology of universal peace and prosperity under</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pacification of the known world by the Romans was known as the </a:t>
            </a:r>
            <a:r>
              <a:rPr lang="en-US" sz="4000" i="1" dirty="0">
                <a:latin typeface="Avenir Next" panose="020B0503020202020204" pitchFamily="34" charset="0"/>
              </a:rPr>
              <a:t>pax Romana/ Augusta</a:t>
            </a:r>
            <a:r>
              <a:rPr lang="en-US" sz="4000" dirty="0">
                <a:latin typeface="Avenir Next" panose="020B0503020202020204" pitchFamily="34" charset="0"/>
              </a:rPr>
              <a:t>. The ideology of universal peace and prosperity under</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Christ Jesus provides the basis for their relation to God, “glue” for their connections with each other, the sphere for their life and endeavors</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Christ Jesus provides the basis for their relation to God, “glue” for their connections with each other, the sphere for their life and endeavors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heart cannot love what the mind does not know.</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1" y="2016252"/>
            <a:ext cx="11136957" cy="4123944"/>
          </a:xfrm>
        </p:spPr>
        <p:txBody>
          <a:bodyPr anchor="t">
            <a:noAutofit/>
          </a:bodyPr>
          <a:lstStyle/>
          <a:p>
            <a:pPr marL="11113" indent="0">
              <a:buNone/>
            </a:pPr>
            <a:r>
              <a:rPr lang="en-US" sz="3600" dirty="0">
                <a:solidFill>
                  <a:srgbClr val="FFFF00"/>
                </a:solidFill>
                <a:latin typeface="Avenir Next" panose="020B0503020202020204" pitchFamily="34" charset="0"/>
              </a:rPr>
              <a:t>What does it matter? Only that in every way, whether from false motives or true, Christ is proclaimed, and in this I rejoice. Yes, and I will continue to rejoice because I know this will lead to my salvation through your prayers </a:t>
            </a:r>
            <a:r>
              <a:rPr lang="en-US" sz="3600" dirty="0">
                <a:solidFill>
                  <a:schemeClr val="bg1"/>
                </a:solidFill>
                <a:latin typeface="Avenir Next" panose="020B0503020202020204" pitchFamily="34" charset="0"/>
              </a:rPr>
              <a:t>and help from the Spirit of Jesus Christ. My eager expectation and hope is that I will not be ashamed about anything, but that now as always, with all courage, Christ will be highly honored in my body, whether by life or by death.</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1:18-19a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Here is one for whom the gospel is bigger than his personal role in making it known.</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1:18-19a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65-70)</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76098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t>
            </a:r>
            <a:r>
              <a:rPr lang="en-US" sz="4000" i="1" dirty="0">
                <a:solidFill>
                  <a:schemeClr val="bg1"/>
                </a:solidFill>
                <a:latin typeface="Avenir Next" panose="020B0503020202020204" pitchFamily="34" charset="0"/>
              </a:rPr>
              <a:t>how</a:t>
            </a:r>
            <a:r>
              <a:rPr lang="en-US" sz="4000" dirty="0">
                <a:solidFill>
                  <a:schemeClr val="bg1"/>
                </a:solidFill>
                <a:latin typeface="Avenir Next" panose="020B0503020202020204" pitchFamily="34" charset="0"/>
              </a:rPr>
              <a:t> of preaching is not the object of Paul’s joy; the </a:t>
            </a:r>
            <a:r>
              <a:rPr lang="en-US" sz="4000" i="1" dirty="0">
                <a:solidFill>
                  <a:schemeClr val="bg1"/>
                </a:solidFill>
                <a:latin typeface="Avenir Next" panose="020B0503020202020204" pitchFamily="34" charset="0"/>
              </a:rPr>
              <a:t>fact</a:t>
            </a:r>
            <a:r>
              <a:rPr lang="en-US" sz="4000" dirty="0">
                <a:solidFill>
                  <a:schemeClr val="bg1"/>
                </a:solidFill>
                <a:latin typeface="Avenir Next" panose="020B0503020202020204" pitchFamily="34" charset="0"/>
              </a:rPr>
              <a:t> of the preaching is.</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 when the word of God is preached, it overcomes all hindrances…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9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and moves on to its goal; its contents are irresistible.... The power of the gospel, therefore, does not depend on the character of the preacher.</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5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1:18-19a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65-70)</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49270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advancement of the message, not the advancement of Paul, is the source of Paul’s joy.</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22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2878</TotalTime>
  <Words>800</Words>
  <Application>Microsoft Macintosh PowerPoint</Application>
  <PresentationFormat>Widescreen</PresentationFormat>
  <Paragraphs>49</Paragraphs>
  <Slides>27</Slides>
  <Notes>0</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Next</vt:lpstr>
      <vt:lpstr>Calibri</vt:lpstr>
      <vt:lpstr>Calibri Light</vt:lpstr>
      <vt:lpstr>Lato</vt:lpstr>
      <vt:lpstr>Tw Cen MT</vt:lpstr>
      <vt:lpstr>Office Theme</vt:lpstr>
      <vt:lpstr>PowerPoint Presentation</vt:lpstr>
      <vt:lpstr>Today’s class (pages 65-70)</vt:lpstr>
      <vt:lpstr>Philippians 1:18-19a (CSB)</vt:lpstr>
      <vt:lpstr>Dr. Gordon Fee  Here is one for whom the gospel is bigger than his personal role in making it known.</vt:lpstr>
      <vt:lpstr>Today’s class (pages 65-70)</vt:lpstr>
      <vt:lpstr>Dr. G. F. Hawthorne &amp; Dr. Ralph P. Martin  The how of preaching is not the object of Paul’s joy; the fact of the preaching is. For when the word of God is preached, it overcomes all hindrances…</vt:lpstr>
      <vt:lpstr>Dr. G. F. Hawthorne &amp; Dr. Ralph P. Martin  and moves on to its goal; its contents are irresistible.... The power of the gospel, therefore, does not depend on the character of the preacher.</vt:lpstr>
      <vt:lpstr>Today’s class (pages 65-70)</vt:lpstr>
      <vt:lpstr>Dr. G. Walter Hansen  The advancement of the message, not the advancement of Paul, is the source of Paul’s joy.</vt:lpstr>
      <vt:lpstr>Today’s class (pages 65-70)</vt:lpstr>
      <vt:lpstr>Dr. G. Walter Hansen  Whether he lives or dies, whether he is executed or released, Paul is determined to rejoice. The prospect of his trial drove him to prayer, but it did not drive him to despair…</vt:lpstr>
      <vt:lpstr>Dr. G. Walter Hansen  His joy did not depend on the prospect of keeping his life, but on honoring Christ, whether by life or by death…  </vt:lpstr>
      <vt:lpstr>Dr. G. Walter Hansen  Paul’s decision to rejoice whether he lived or died was not completely irrational. His joy was based on knowledge, the knowledge of his deliverance. </vt:lpstr>
      <vt:lpstr>Today’s class (pages 65-70)</vt:lpstr>
      <vt:lpstr>Prayer Time</vt:lpstr>
      <vt:lpstr>Today’s class (page 16)</vt:lpstr>
      <vt:lpstr>PowerPoint Presentation</vt:lpstr>
      <vt:lpstr> Preposition circle (page 11)</vt:lpstr>
      <vt:lpstr>Dr. Gordon Fee  …a distinguishable part of the whole, but as part of the whole, not above or outside it</vt:lpstr>
      <vt:lpstr>Dr. G. Walter Hansen  …a distinguishable part of the whole, but as part of the whole, not above or outside it</vt:lpstr>
      <vt:lpstr>Dr. G. F. Hawthorne &amp; Dr. Ralph P. Martin  Paul can see it no other way: as the master was, so must the servant be.</vt:lpstr>
      <vt:lpstr>Dr. Joe Hellerman  The pacification of the known world by the Romans was known as the pax Romana/ Augusta. The ideology of universal peace and prosperity</vt:lpstr>
      <vt:lpstr>Dr. Mark Keown  The pacification of the known world by the Romans was known as the pax Romana/ Augusta. The ideology of universal peace and prosperity under</vt:lpstr>
      <vt:lpstr>Dr. Peter T. O’Brien  The pacification of the known world by the Romans was known as the pax Romana/ Augusta. The ideology of universal peace and prosperity under</vt:lpstr>
      <vt:lpstr>Dr. John Reumann  Christ Jesus provides the basis for their relation to God, “glue” for their connections with each other, the sphere for their life and endeavors</vt:lpstr>
      <vt:lpstr>Dr. Moises Silva  Christ Jesus provides the basis for their relation to God, “glue” for their connections with each other, the sphere for their life and endeavors</vt:lpstr>
      <vt:lpstr>Jen Wilkin  The heart cannot love what the mind does not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2022-10-09T18:31:40Z</dcterms:modified>
</cp:coreProperties>
</file>